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7" r:id="rId6"/>
    <p:sldId id="268" r:id="rId7"/>
    <p:sldId id="269" r:id="rId8"/>
    <p:sldId id="258" r:id="rId9"/>
    <p:sldId id="263" r:id="rId10"/>
    <p:sldId id="264" r:id="rId11"/>
    <p:sldId id="265" r:id="rId12"/>
    <p:sldId id="270" r:id="rId13"/>
    <p:sldId id="259" r:id="rId14"/>
    <p:sldId id="271" r:id="rId15"/>
    <p:sldId id="272" r:id="rId16"/>
    <p:sldId id="273" r:id="rId17"/>
    <p:sldId id="274" r:id="rId18"/>
    <p:sldId id="276" r:id="rId19"/>
    <p:sldId id="26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666A0A7-B8FA-4931-B996-48CEBF47281A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5D1581-C503-4829-A5D5-7EF286600F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.radvision.com/" TargetMode="External"/><Relationship Id="rId2" Type="http://schemas.openxmlformats.org/officeDocument/2006/relationships/hyperlink" Target="http://www.whitehouse.gov/about/presidents/ronaldreaga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earth.library.cornell.edu/cgi/t/text/pageviewer-idx?c=hearth;cc=hearth;rgn=full%20text;idno=4732504_72_004;didno=4732504_72_004;view=image;seq=28;node=4732504_72_004:8.12;page=root;size=s;frm=frameset" TargetMode="External"/><Relationship Id="rId5" Type="http://schemas.openxmlformats.org/officeDocument/2006/relationships/hyperlink" Target="http://www.econlib.org/library/Enc1/Reaganomics.html" TargetMode="External"/><Relationship Id="rId4" Type="http://schemas.openxmlformats.org/officeDocument/2006/relationships/hyperlink" Target="http://www.forums.arena.n-gage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learning/general/onthisday/big/1228.html" TargetMode="External"/><Relationship Id="rId2" Type="http://schemas.openxmlformats.org/officeDocument/2006/relationships/hyperlink" Target="http://library.thinkquest.org/J0111064/80hom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dna/h2g2/A738669" TargetMode="External"/><Relationship Id="rId5" Type="http://schemas.openxmlformats.org/officeDocument/2006/relationships/hyperlink" Target="http://kclibrary.lonestar.edu/decade80.html" TargetMode="External"/><Relationship Id="rId4" Type="http://schemas.openxmlformats.org/officeDocument/2006/relationships/hyperlink" Target="http://www.lucidcafe.com/library/96may/ride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1980’s!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Nicole Meyer</a:t>
            </a:r>
          </a:p>
          <a:p>
            <a:r>
              <a:rPr lang="en-US" dirty="0" smtClean="0"/>
              <a:t>FCSE 411</a:t>
            </a:r>
          </a:p>
          <a:p>
            <a:pPr algn="ctr"/>
            <a:r>
              <a:rPr lang="en-US" dirty="0" smtClean="0"/>
              <a:t>Historical, Technology/Inventions, and Medical Advances</a:t>
            </a:r>
            <a:endParaRPr lang="en-US" dirty="0"/>
          </a:p>
        </p:txBody>
      </p:sp>
      <p:pic>
        <p:nvPicPr>
          <p:cNvPr id="4" name="Picture 3" descr="1980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4850" y="3962400"/>
            <a:ext cx="413385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Technology/Inventions: Mobile 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022592" cy="4663440"/>
          </a:xfrm>
        </p:spPr>
        <p:txBody>
          <a:bodyPr>
            <a:normAutofit/>
          </a:bodyPr>
          <a:lstStyle/>
          <a:p>
            <a:r>
              <a:rPr lang="en-US" dirty="0" smtClean="0"/>
              <a:t>Mobile phone is introduced.</a:t>
            </a:r>
          </a:p>
          <a:p>
            <a:pPr lvl="1"/>
            <a:r>
              <a:rPr lang="en-US" dirty="0" smtClean="0"/>
              <a:t>The mobile phone has drastically changed American families and the American society.</a:t>
            </a:r>
          </a:p>
          <a:p>
            <a:pPr lvl="2"/>
            <a:r>
              <a:rPr lang="en-US" dirty="0" smtClean="0"/>
              <a:t>At first cell phones were very large and expensive. </a:t>
            </a:r>
          </a:p>
          <a:p>
            <a:pPr lvl="2"/>
            <a:r>
              <a:rPr lang="en-US" dirty="0" smtClean="0"/>
              <a:t>But they allowed people to stay connected while on the move. </a:t>
            </a:r>
          </a:p>
          <a:p>
            <a:pPr lvl="2"/>
            <a:r>
              <a:rPr lang="en-US" dirty="0" smtClean="0"/>
              <a:t>Now (2009) it is not uncommon to see young children with cell phones.</a:t>
            </a:r>
            <a:endParaRPr lang="en-US" dirty="0"/>
          </a:p>
        </p:txBody>
      </p:sp>
      <p:pic>
        <p:nvPicPr>
          <p:cNvPr id="5" name="Picture 4" descr="mobile phone.jpg"/>
          <p:cNvPicPr>
            <a:picLocks noChangeAspect="1"/>
          </p:cNvPicPr>
          <p:nvPr/>
        </p:nvPicPr>
        <p:blipFill>
          <a:blip r:embed="rId2" cstate="print"/>
          <a:srcRect t="3967"/>
          <a:stretch>
            <a:fillRect/>
          </a:stretch>
        </p:blipFill>
        <p:spPr>
          <a:xfrm>
            <a:off x="4572000" y="4343400"/>
            <a:ext cx="17526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Technology/Inventions: Space Shuttle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Columbia became the first American space shuttle to launch.</a:t>
            </a:r>
          </a:p>
          <a:p>
            <a:r>
              <a:rPr lang="en-US" dirty="0" smtClean="0"/>
              <a:t>Columbia’s pilots were John W. Young and Robert L. </a:t>
            </a:r>
            <a:r>
              <a:rPr lang="en-US" dirty="0" err="1" smtClean="0"/>
              <a:t>Crippen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Reusable space shuttle.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Columb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496376"/>
            <a:ext cx="2895600" cy="3818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Technology/Inventions: Nintendo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Nintendo Entertainment System was released to public.</a:t>
            </a:r>
          </a:p>
          <a:p>
            <a:pPr lvl="1"/>
            <a:r>
              <a:rPr lang="en-US" dirty="0" smtClean="0"/>
              <a:t>Video game systems have impacted families. </a:t>
            </a:r>
          </a:p>
          <a:p>
            <a:pPr lvl="1"/>
            <a:r>
              <a:rPr lang="en-US" dirty="0" smtClean="0"/>
              <a:t>Video games/arcade games were very popular activity for the youth. </a:t>
            </a:r>
          </a:p>
          <a:p>
            <a:pPr lvl="2"/>
            <a:r>
              <a:rPr lang="en-US" dirty="0" smtClean="0"/>
              <a:t>Pac-Man was a very popular game. </a:t>
            </a:r>
            <a:endParaRPr lang="en-US" dirty="0"/>
          </a:p>
        </p:txBody>
      </p:sp>
      <p:pic>
        <p:nvPicPr>
          <p:cNvPr id="5" name="Content Placeholder 4" descr="nintend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438400"/>
            <a:ext cx="3682999" cy="251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AIDS </a:t>
            </a:r>
            <a:r>
              <a:rPr lang="en-US" dirty="0" smtClean="0"/>
              <a:t> and HIV Virus </a:t>
            </a:r>
            <a:r>
              <a:rPr lang="en-US" dirty="0" smtClean="0"/>
              <a:t>is </a:t>
            </a:r>
            <a:r>
              <a:rPr lang="en-US" dirty="0" smtClean="0"/>
              <a:t>identified.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First artificial heart </a:t>
            </a:r>
            <a:r>
              <a:rPr lang="en-US" dirty="0" smtClean="0"/>
              <a:t>transplant.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smtClean="0"/>
              <a:t>drug appears: </a:t>
            </a:r>
            <a:r>
              <a:rPr lang="en-US" dirty="0" smtClean="0"/>
              <a:t>Crack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First Test tube baby.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Advances: AIDS &amp; HIV virus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United States recognizes AIDS Virus in 1981.</a:t>
            </a:r>
          </a:p>
          <a:p>
            <a:pPr lvl="1"/>
            <a:r>
              <a:rPr lang="en-US" dirty="0" smtClean="0"/>
              <a:t>Then HIV is discovered in 1983.</a:t>
            </a:r>
            <a:endParaRPr lang="en-US" dirty="0" smtClean="0"/>
          </a:p>
          <a:p>
            <a:r>
              <a:rPr lang="en-US" dirty="0" smtClean="0"/>
              <a:t>The first 5 cases came from Los Angeles.</a:t>
            </a:r>
          </a:p>
          <a:p>
            <a:pPr lvl="1"/>
            <a:r>
              <a:rPr lang="en-US" dirty="0" smtClean="0"/>
              <a:t>All of the cases were homosexual males, and they were treated as if it was pneumonia.</a:t>
            </a:r>
            <a:endParaRPr lang="en-US" dirty="0" smtClean="0"/>
          </a:p>
          <a:p>
            <a:r>
              <a:rPr lang="en-US" dirty="0" smtClean="0"/>
              <a:t>By 1989 over 100,000 cases of AIDS had been diagnosed and 56,468 deaths.</a:t>
            </a:r>
          </a:p>
          <a:p>
            <a:pPr lvl="1"/>
            <a:r>
              <a:rPr lang="en-US" dirty="0" smtClean="0"/>
              <a:t>“Safe sex” education became very important and helped reduce AIDS and HIV some.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Advances: Transplant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artificial heart is transplanted.</a:t>
            </a:r>
          </a:p>
          <a:p>
            <a:pPr lvl="1"/>
            <a:r>
              <a:rPr lang="en-US" dirty="0" smtClean="0"/>
              <a:t>The recipient was Barney Clark a dentist from Utah.</a:t>
            </a:r>
          </a:p>
          <a:p>
            <a:pPr lvl="2"/>
            <a:r>
              <a:rPr lang="en-US" dirty="0" smtClean="0"/>
              <a:t>He lived for 112 days after the transplant.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This was a great break-through in the medical field because now more people can be saved or helped.</a:t>
            </a:r>
          </a:p>
          <a:p>
            <a:pPr lvl="2"/>
            <a:r>
              <a:rPr lang="en-US" dirty="0" smtClean="0"/>
              <a:t>This impacts families because life-expectancy rises and the population continues to grow.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Advances: Drug = Crack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Crack Cocaine: became a huge problem and by 1982 about 22 million Americans had tried it.</a:t>
            </a:r>
          </a:p>
          <a:p>
            <a:pPr lvl="1"/>
            <a:r>
              <a:rPr lang="en-US" dirty="0" smtClean="0"/>
              <a:t>Crack became the drug choice of Hollywood celebrities.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This drug impacted families because some children and adults were both experimenting with crack.</a:t>
            </a:r>
          </a:p>
          <a:p>
            <a:pPr lvl="1"/>
            <a:r>
              <a:rPr lang="en-US" dirty="0" smtClean="0"/>
              <a:t>Nancy Reagan started the “Just Say No” campaign.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Medical Advances: Test tube baby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American test tube baby is born in 1982.</a:t>
            </a:r>
          </a:p>
          <a:p>
            <a:pPr lvl="1"/>
            <a:r>
              <a:rPr lang="en-US" dirty="0" smtClean="0"/>
              <a:t>Also known as: In-Vitro fertilization.</a:t>
            </a:r>
            <a:endParaRPr lang="en-US" dirty="0" smtClean="0"/>
          </a:p>
          <a:p>
            <a:r>
              <a:rPr lang="en-US" dirty="0" smtClean="0"/>
              <a:t>This was a big event because it started debate about ethical issues.</a:t>
            </a:r>
          </a:p>
          <a:p>
            <a:r>
              <a:rPr lang="en-US" dirty="0" smtClean="0"/>
              <a:t>In-Vitro fertilization is a conception method still used today to help women become pregnant when they may otherwise can’t.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Economics Journal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Community-Based Sex Education Programs:  A Challenge and a Model (1981)</a:t>
            </a:r>
          </a:p>
          <a:p>
            <a:r>
              <a:rPr lang="en-US" dirty="0" smtClean="0"/>
              <a:t>Using Computers to Change Home Economics (1981)</a:t>
            </a:r>
          </a:p>
          <a:p>
            <a:r>
              <a:rPr lang="en-US" dirty="0" smtClean="0"/>
              <a:t>The Remarried Family: Challenges and Opportunities (1985)</a:t>
            </a:r>
          </a:p>
          <a:p>
            <a:r>
              <a:rPr lang="en-US" dirty="0" smtClean="0"/>
              <a:t>Preventing Adolescent Pregnancy: Promising New Approaches (1986)</a:t>
            </a:r>
          </a:p>
          <a:p>
            <a:r>
              <a:rPr lang="en-US" dirty="0" smtClean="0"/>
              <a:t>Homelessness in the U.S.: How Home Economics Can Help (1989)</a:t>
            </a:r>
          </a:p>
          <a:p>
            <a:r>
              <a:rPr lang="en-US" dirty="0" smtClean="0"/>
              <a:t>Working Women: Issues and Implications (1980)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i="1" dirty="0" smtClean="0"/>
              <a:t>About the White House: Presidents</a:t>
            </a:r>
            <a:r>
              <a:rPr lang="en-US" sz="1600" dirty="0" smtClean="0"/>
              <a:t> [Biography of Ronald Reagan]. (</a:t>
            </a:r>
            <a:r>
              <a:rPr lang="en-US" sz="1600" dirty="0" err="1" smtClean="0"/>
              <a:t>n.d</a:t>
            </a:r>
            <a:r>
              <a:rPr lang="en-US" sz="1600" dirty="0" smtClean="0"/>
              <a:t>.). Retrieved September 21, </a:t>
            </a:r>
            <a:r>
              <a:rPr lang="en-US" sz="1600" dirty="0" smtClean="0"/>
              <a:t>2009</a:t>
            </a:r>
            <a:r>
              <a:rPr lang="en-US" sz="1600" dirty="0" smtClean="0"/>
              <a:t>, from The White House website: </a:t>
            </a:r>
            <a:r>
              <a:rPr lang="en-US" sz="1600" dirty="0" smtClean="0">
                <a:hlinkClick r:id="rId2"/>
              </a:rPr>
              <a:t>http://www.whitehouse.gov/about/presidents/ronaldreagan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Britten, L., &amp; </a:t>
            </a:r>
            <a:r>
              <a:rPr lang="en-US" sz="1600" dirty="0" err="1" smtClean="0"/>
              <a:t>Mathless</a:t>
            </a:r>
            <a:r>
              <a:rPr lang="en-US" sz="1600" dirty="0" smtClean="0"/>
              <a:t>, P. (Eds.). (1999). </a:t>
            </a:r>
            <a:r>
              <a:rPr lang="en-US" sz="1600" i="1" dirty="0" smtClean="0"/>
              <a:t>Our American Century: Pride and Prosperity: The 80's</a:t>
            </a:r>
            <a:r>
              <a:rPr lang="en-US" sz="1600" dirty="0" smtClean="0"/>
              <a:t>. </a:t>
            </a:r>
            <a:br>
              <a:rPr lang="en-US" sz="1600" dirty="0" smtClean="0"/>
            </a:br>
            <a:r>
              <a:rPr lang="en-US" sz="1600" dirty="0" smtClean="0"/>
              <a:t>Alexandria, VA: Time Life Books. 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Mobile Phone. (Picture). </a:t>
            </a:r>
            <a:r>
              <a:rPr lang="en-US" sz="1600" dirty="0" smtClean="0"/>
              <a:t>Retrieved September 21, 2009. </a:t>
            </a:r>
            <a:r>
              <a:rPr lang="en-US" sz="1600" dirty="0" smtClean="0">
                <a:hlinkClick r:id="rId3"/>
              </a:rPr>
              <a:t>www.blog.radvision.com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Nintendo Entertainment System. (Picture). Retrieved September 21, 2009. </a:t>
            </a:r>
            <a:r>
              <a:rPr lang="en-US" sz="1600" dirty="0" smtClean="0">
                <a:hlinkClick r:id="rId4"/>
              </a:rPr>
              <a:t>http://www.forums.arena.n-gage.com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Niskanen</a:t>
            </a:r>
            <a:r>
              <a:rPr lang="en-US" sz="1600" dirty="0" smtClean="0"/>
              <a:t>, W. A. (2002). Reaganomics. In </a:t>
            </a:r>
            <a:r>
              <a:rPr lang="en-US" sz="1600" i="1" dirty="0" smtClean="0"/>
              <a:t>Library of Economics and Liberty</a:t>
            </a:r>
            <a:r>
              <a:rPr lang="en-US" sz="1600" dirty="0" smtClean="0"/>
              <a:t> [Concise Encyclopedia of Economics]. Retrieved September 20, 2009, from </a:t>
            </a:r>
            <a:r>
              <a:rPr lang="en-US" sz="1600" dirty="0" smtClean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www.econlib.org/library/Enc1/Reaganomics.html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Rudd, N. M., &amp; </a:t>
            </a:r>
            <a:r>
              <a:rPr lang="en-US" sz="1600" dirty="0" err="1" smtClean="0"/>
              <a:t>McKenry</a:t>
            </a:r>
            <a:r>
              <a:rPr lang="en-US" sz="1600" dirty="0" smtClean="0"/>
              <a:t>, P. C. (190). Working Women: Issues and Implications. In </a:t>
            </a:r>
            <a:r>
              <a:rPr lang="en-US" sz="1600" i="1" dirty="0" smtClean="0"/>
              <a:t>Home Economics Archive</a:t>
            </a:r>
            <a:r>
              <a:rPr lang="en-US" sz="1600" dirty="0" smtClean="0"/>
              <a:t> [Journals]. Retrieved September 17, 2009, from </a:t>
            </a:r>
            <a:r>
              <a:rPr lang="en-US" sz="1600" dirty="0" smtClean="0">
                <a:hlinkClick r:id="rId6"/>
              </a:rPr>
              <a:t>http://hearth.library.cornell.edu/cgi/t/text/pageviewer-idx?c=hearth;cc=hearth;rgn=full%20text;idno=4732504_72_004;didno=4732504_72_004;view=image;seq=28;node=4732504_72_004%3A8.12;page=root;size=s;frm=frameset</a:t>
            </a:r>
            <a:endParaRPr lang="en-US" sz="16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 Facts and Pop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Pop culture: MTV is launched.</a:t>
            </a:r>
          </a:p>
          <a:p>
            <a:r>
              <a:rPr lang="en-US" dirty="0" smtClean="0"/>
              <a:t>Michael Jackson’s “Thriller” sells over 37 million copies. </a:t>
            </a:r>
          </a:p>
          <a:p>
            <a:r>
              <a:rPr lang="en-US" dirty="0" smtClean="0"/>
              <a:t>Cabbage Patch Kids go on </a:t>
            </a:r>
            <a:r>
              <a:rPr lang="en-US" dirty="0" smtClean="0"/>
              <a:t>sale and instantly become a huge hit.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Cheers,  Alf, Simpsons, and Rosanne are top television shows. </a:t>
            </a:r>
          </a:p>
          <a:p>
            <a:r>
              <a:rPr lang="en-US" dirty="0" smtClean="0"/>
              <a:t>Madonna becomes a Pop icon.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Continued.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Sally </a:t>
            </a:r>
            <a:r>
              <a:rPr lang="en-US" sz="1600" dirty="0" smtClean="0"/>
              <a:t>Ride and AIDS . (2001). </a:t>
            </a:r>
            <a:r>
              <a:rPr lang="en-US" sz="1600" i="1" dirty="0" smtClean="0"/>
              <a:t>80's Big Events</a:t>
            </a:r>
            <a:r>
              <a:rPr lang="en-US" sz="1600" dirty="0" smtClean="0"/>
              <a:t> [Web Quest]. Retrieved September 16, 2009, from C.T. </a:t>
            </a:r>
            <a:r>
              <a:rPr lang="en-US" sz="1600" dirty="0" smtClean="0"/>
              <a:t> Young </a:t>
            </a:r>
            <a:r>
              <a:rPr lang="en-US" sz="1600" dirty="0" smtClean="0"/>
              <a:t>Elementary website: </a:t>
            </a:r>
            <a:r>
              <a:rPr lang="en-US" sz="1600" dirty="0" smtClean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library.thinkquest.org/J0111064/80home.html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Sullivan</a:t>
            </a:r>
            <a:r>
              <a:rPr lang="en-US" sz="1600" dirty="0" smtClean="0"/>
              <a:t>, W. (1982). First 'Test-Tube' Baby Born in U.S., Joining Successes Around World. </a:t>
            </a:r>
            <a:r>
              <a:rPr lang="en-US" sz="1600" i="1" dirty="0" smtClean="0"/>
              <a:t>The New </a:t>
            </a:r>
            <a:r>
              <a:rPr lang="en-US" sz="1600" i="1" dirty="0" smtClean="0"/>
              <a:t>York </a:t>
            </a:r>
            <a:r>
              <a:rPr lang="en-US" sz="1600" i="1" dirty="0" smtClean="0"/>
              <a:t>Times</a:t>
            </a:r>
            <a:r>
              <a:rPr lang="en-US" sz="1600" dirty="0" smtClean="0"/>
              <a:t>. Retrieved </a:t>
            </a:r>
            <a:r>
              <a:rPr lang="en-US" sz="1600" dirty="0" smtClean="0"/>
              <a:t>from </a:t>
            </a:r>
            <a:r>
              <a:rPr lang="en-US" sz="1600" dirty="0" smtClean="0">
                <a:hlinkClick r:id="rId3"/>
              </a:rPr>
              <a:t>http</a:t>
            </a:r>
            <a:r>
              <a:rPr lang="en-US" sz="1600" dirty="0" smtClean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www.nytimes.com/learning/general/onthisday/big/1228.html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 </a:t>
            </a:r>
            <a:r>
              <a:rPr lang="en-US" sz="1600" dirty="0" smtClean="0"/>
              <a:t>(2008). First American Woman in Space. In </a:t>
            </a:r>
            <a:r>
              <a:rPr lang="en-US" sz="1600" i="1" dirty="0" err="1" smtClean="0"/>
              <a:t>Lucidcafe</a:t>
            </a:r>
            <a:r>
              <a:rPr lang="en-US" sz="1600" i="1" dirty="0" smtClean="0"/>
              <a:t>: Library</a:t>
            </a:r>
            <a:r>
              <a:rPr lang="en-US" sz="1600" dirty="0" smtClean="0"/>
              <a:t> [Sally Kristen Ride]. Retrieved September 19, 2009, </a:t>
            </a:r>
            <a:r>
              <a:rPr lang="en-US" sz="1600" dirty="0" smtClean="0"/>
              <a:t>from </a:t>
            </a:r>
            <a:r>
              <a:rPr lang="en-US" sz="1600" dirty="0" smtClean="0">
                <a:hlinkClick r:id="rId4"/>
              </a:rPr>
              <a:t>http</a:t>
            </a:r>
            <a:r>
              <a:rPr lang="en-US" sz="1600" dirty="0" smtClean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www.lucidcafe.com/library/96may/ride.html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1980-1989. (2008, September). </a:t>
            </a:r>
            <a:r>
              <a:rPr lang="en-US" sz="1600" i="1" dirty="0" smtClean="0"/>
              <a:t>American Cultural History</a:t>
            </a:r>
            <a:r>
              <a:rPr lang="en-US" sz="1600" dirty="0" smtClean="0"/>
              <a:t> [Web Quest]. Retrieved September 16, 2009, from Lone Star College, Kingwood website: </a:t>
            </a:r>
            <a:r>
              <a:rPr lang="en-US" sz="1600" dirty="0" smtClean="0">
                <a:hlinkClick r:id="rId5"/>
              </a:rPr>
              <a:t>http://kclibrary.lonestar.edu/decade80.html</a:t>
            </a:r>
            <a:endParaRPr lang="en-US" sz="2800" dirty="0" smtClean="0"/>
          </a:p>
          <a:p>
            <a:pPr>
              <a:buNone/>
            </a:pPr>
            <a:r>
              <a:rPr lang="en-US" sz="1600" dirty="0" smtClean="0"/>
              <a:t>1980s picture. Retrieved September 20, 2009. </a:t>
            </a:r>
            <a:r>
              <a:rPr lang="en-US" sz="1600" dirty="0" smtClean="0">
                <a:hlinkClick r:id="rId6"/>
              </a:rPr>
              <a:t>http://www.bbc.co.uk/dna/h2g2/A738669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Historical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Sally Ride becomes first American woman in </a:t>
            </a:r>
            <a:r>
              <a:rPr lang="en-US" dirty="0" smtClean="0"/>
              <a:t>space.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Ronald Reagan becomes president.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“Black Monday”= Wall Street.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Number of Homeless rises.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Historical: Sally 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1983 Sally K. Ride becomes</a:t>
            </a:r>
          </a:p>
          <a:p>
            <a:pPr>
              <a:buNone/>
            </a:pPr>
            <a:r>
              <a:rPr lang="en-US" dirty="0" smtClean="0"/>
              <a:t>  the first American woman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in space.</a:t>
            </a:r>
            <a:endParaRPr lang="en-US" dirty="0" smtClean="0"/>
          </a:p>
          <a:p>
            <a:pPr lvl="1"/>
            <a:r>
              <a:rPr lang="en-US" dirty="0" smtClean="0"/>
              <a:t>Women started to appear in more male dominant careers.</a:t>
            </a:r>
          </a:p>
          <a:p>
            <a:pPr lvl="2"/>
            <a:r>
              <a:rPr lang="en-US" dirty="0" smtClean="0"/>
              <a:t>Breaking down the glass ceiling.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Sally Ride was an inspiration to women all over the world.</a:t>
            </a:r>
            <a:endParaRPr lang="en-US" dirty="0"/>
          </a:p>
        </p:txBody>
      </p:sp>
      <p:pic>
        <p:nvPicPr>
          <p:cNvPr id="4" name="Picture 3" descr="SallyRid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609600"/>
            <a:ext cx="1781175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nald Reag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304800"/>
            <a:ext cx="2047500" cy="115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1143000"/>
          </a:xfrm>
        </p:spPr>
        <p:txBody>
          <a:bodyPr/>
          <a:lstStyle/>
          <a:p>
            <a:r>
              <a:rPr lang="en-US" dirty="0" smtClean="0"/>
              <a:t>Historical: Ronald Reagan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Ronald Reagan became the 40</a:t>
            </a:r>
            <a:r>
              <a:rPr lang="en-US" baseline="30000" dirty="0" smtClean="0"/>
              <a:t>th</a:t>
            </a:r>
            <a:r>
              <a:rPr lang="en-US" dirty="0" smtClean="0"/>
              <a:t> President of the United States. </a:t>
            </a:r>
            <a:endParaRPr lang="en-US" dirty="0" smtClean="0"/>
          </a:p>
          <a:p>
            <a:pPr lvl="1"/>
            <a:r>
              <a:rPr lang="en-US" dirty="0" smtClean="0"/>
              <a:t>“Reaganomics”- this is the economic program that Reagan put into effect. </a:t>
            </a:r>
          </a:p>
          <a:p>
            <a:pPr lvl="2"/>
            <a:r>
              <a:rPr lang="en-US" dirty="0" smtClean="0"/>
              <a:t>This program ran up the highest U.S. deficit.</a:t>
            </a:r>
          </a:p>
          <a:p>
            <a:pPr lvl="2"/>
            <a:r>
              <a:rPr lang="en-US" dirty="0" smtClean="0"/>
              <a:t>The working class suffered, while the rich prospered.</a:t>
            </a:r>
          </a:p>
          <a:p>
            <a:pPr lvl="2"/>
            <a:r>
              <a:rPr lang="en-US" dirty="0" smtClean="0"/>
              <a:t>Charities grew important to the upper class.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Historical: Black 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Monday, October 19, 1987 the Dow Jones Industrial Average dropped 508 points.</a:t>
            </a:r>
          </a:p>
          <a:p>
            <a:pPr lvl="1"/>
            <a:r>
              <a:rPr lang="en-US" dirty="0" smtClean="0"/>
              <a:t>The biggest drop since the 1920’s.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More than 600 shares had been traded and the costs of the shares fell half a trillion dollars.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37,000 Wall Street employees were laid off and some businesses were filing bankruptcy.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Historical: Homeless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homeless grew.</a:t>
            </a:r>
          </a:p>
          <a:p>
            <a:pPr lvl="1"/>
            <a:r>
              <a:rPr lang="en-US" dirty="0" smtClean="0"/>
              <a:t>From 350,000 to 3.5 million.</a:t>
            </a:r>
          </a:p>
          <a:p>
            <a:pPr lvl="2"/>
            <a:r>
              <a:rPr lang="en-US" dirty="0" smtClean="0"/>
              <a:t>The number of homeless grew because…</a:t>
            </a:r>
          </a:p>
          <a:p>
            <a:pPr lvl="3"/>
            <a:r>
              <a:rPr lang="en-US" dirty="0" smtClean="0"/>
              <a:t>Unemployment rose.</a:t>
            </a:r>
          </a:p>
          <a:p>
            <a:pPr lvl="3"/>
            <a:r>
              <a:rPr lang="en-US" dirty="0" smtClean="0"/>
              <a:t>Government agencies were cut.</a:t>
            </a:r>
          </a:p>
          <a:p>
            <a:pPr lvl="4"/>
            <a:r>
              <a:rPr lang="en-US" dirty="0" smtClean="0"/>
              <a:t>Food, housing, and medical care programs.</a:t>
            </a:r>
          </a:p>
          <a:p>
            <a:pPr lvl="1"/>
            <a:r>
              <a:rPr lang="en-US" dirty="0" smtClean="0"/>
              <a:t>450,000 mental patients were released from public institutions because programs being cut.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Technology/Inventions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Camcorders and Compact disc are released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First mobile phones are </a:t>
            </a:r>
            <a:r>
              <a:rPr lang="en-US" dirty="0" smtClean="0"/>
              <a:t>introduced.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First Space Shuttle goes to space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Nintendo gaming system becomes popular.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Technology/Inventions: Camcorders &amp; Compact discs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Camcorders</a:t>
            </a:r>
            <a:r>
              <a:rPr lang="en-US" dirty="0" smtClean="0"/>
              <a:t> go on sale.</a:t>
            </a:r>
          </a:p>
          <a:p>
            <a:pPr lvl="1"/>
            <a:r>
              <a:rPr lang="en-US" dirty="0" smtClean="0"/>
              <a:t>Camcorders influenced American families because they were now able to capture their memorable moments. </a:t>
            </a:r>
          </a:p>
          <a:p>
            <a:pPr lvl="2"/>
            <a:r>
              <a:rPr lang="en-US" dirty="0" smtClean="0"/>
              <a:t>Recording children’s milestones and accomplishments become a big part of families history.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Compact discs</a:t>
            </a:r>
            <a:r>
              <a:rPr lang="en-US" dirty="0" smtClean="0"/>
              <a:t> are released.</a:t>
            </a:r>
          </a:p>
          <a:p>
            <a:pPr lvl="1"/>
            <a:r>
              <a:rPr lang="en-US" dirty="0" err="1" smtClean="0"/>
              <a:t>Cd’s</a:t>
            </a:r>
            <a:r>
              <a:rPr lang="en-US" dirty="0" smtClean="0"/>
              <a:t> have become a part of every families entertainment.  </a:t>
            </a:r>
          </a:p>
          <a:p>
            <a:pPr lvl="2"/>
            <a:r>
              <a:rPr lang="en-US" dirty="0" smtClean="0"/>
              <a:t>They take up less space and hold more information than records, eight-tracks, and tapes. </a:t>
            </a:r>
          </a:p>
          <a:p>
            <a:pPr lvl="1"/>
            <a:r>
              <a:rPr lang="en-US" dirty="0" smtClean="0"/>
              <a:t>Families were/are able to listen to music and watch video’s on </a:t>
            </a:r>
            <a:r>
              <a:rPr lang="en-US" dirty="0" err="1" smtClean="0"/>
              <a:t>cd’s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1925</TotalTime>
  <Words>1096</Words>
  <Application>Microsoft Office PowerPoint</Application>
  <PresentationFormat>On-screen Show (4:3)</PresentationFormat>
  <Paragraphs>138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The 1980’s!</vt:lpstr>
      <vt:lpstr>Fun Facts and Pop Culture</vt:lpstr>
      <vt:lpstr>Historical Events</vt:lpstr>
      <vt:lpstr>Historical: Sally Ride</vt:lpstr>
      <vt:lpstr>Historical: Ronald Reagan</vt:lpstr>
      <vt:lpstr>Historical: Black Monday</vt:lpstr>
      <vt:lpstr>Historical: Homeless</vt:lpstr>
      <vt:lpstr>Technology/Inventions</vt:lpstr>
      <vt:lpstr>Technology/Inventions: Camcorders &amp; Compact discs</vt:lpstr>
      <vt:lpstr>Technology/Inventions: Mobile Phones</vt:lpstr>
      <vt:lpstr>Technology/Inventions: Space Shuttle</vt:lpstr>
      <vt:lpstr>Technology/Inventions: Nintendo</vt:lpstr>
      <vt:lpstr>Medical Advances</vt:lpstr>
      <vt:lpstr>Medical Advances: AIDS &amp; HIV virus</vt:lpstr>
      <vt:lpstr>Medical Advances: Transplant Heart</vt:lpstr>
      <vt:lpstr>Medical Advances: Drug = Crack</vt:lpstr>
      <vt:lpstr>Medical Advances: Test tube baby</vt:lpstr>
      <vt:lpstr>Home Economics Journal Topics</vt:lpstr>
      <vt:lpstr>Works cited</vt:lpstr>
      <vt:lpstr>Works Cited Continued.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1980’s!</dc:title>
  <dc:creator>Nikki</dc:creator>
  <cp:lastModifiedBy>Nikki</cp:lastModifiedBy>
  <cp:revision>76</cp:revision>
  <dcterms:created xsi:type="dcterms:W3CDTF">2009-09-15T14:53:00Z</dcterms:created>
  <dcterms:modified xsi:type="dcterms:W3CDTF">2009-09-22T01:54:14Z</dcterms:modified>
</cp:coreProperties>
</file>